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25/2/2024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25/2/2024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25/2/2024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25/2/2024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25/2/2024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25/2/2024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25/2/2024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Autofit/>
          </a:bodyPr>
          <a:lstStyle/>
          <a:p>
            <a:r>
              <a:rPr lang="el-GR" sz="3200" b="1" dirty="0" smtClean="0"/>
              <a:t>Ο ΚΑΠΟΔΙΣΤΡΙΑΣ ΣΤΟ ΝΑΥΠΛΙΟ – </a:t>
            </a:r>
            <a:br>
              <a:rPr lang="el-GR" sz="3200" b="1" dirty="0" smtClean="0"/>
            </a:br>
            <a:r>
              <a:rPr lang="el-GR" sz="3200" b="1" dirty="0" smtClean="0"/>
              <a:t>ΜΕΤΡΑ ΓΙΑ ΤΗ ΓΕΩΡΓΙΑ, ΤΟ ΕΜΠΟΡΙΟ ΚΑΙ ΤΟ ΣΤΡΑΤΟ</a:t>
            </a:r>
            <a:endParaRPr lang="el-GR" sz="3200" b="1" dirty="0"/>
          </a:p>
        </p:txBody>
      </p:sp>
      <p:pic>
        <p:nvPicPr>
          <p:cNvPr id="21" name="20 - Θέση περιεχομένου" descr="GEORGIKO SXOLEIO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3798" b="1255"/>
          <a:stretch>
            <a:fillRect/>
          </a:stretch>
        </p:blipFill>
        <p:spPr>
          <a:xfrm>
            <a:off x="-18652" y="4293096"/>
            <a:ext cx="2790452" cy="2564904"/>
          </a:xfrm>
        </p:spPr>
      </p:pic>
      <p:pic>
        <p:nvPicPr>
          <p:cNvPr id="22" name="21 - Θέση περιεχομένου" descr="POLEMIKO SXOLEIO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516216" y="4365104"/>
            <a:ext cx="2627784" cy="2492896"/>
          </a:xfrm>
        </p:spPr>
      </p:pic>
      <p:pic>
        <p:nvPicPr>
          <p:cNvPr id="23" name="22 - Εικόνα" descr="ναύπλιο.PNG"/>
          <p:cNvPicPr>
            <a:picLocks noChangeAspect="1"/>
          </p:cNvPicPr>
          <p:nvPr/>
        </p:nvPicPr>
        <p:blipFill>
          <a:blip r:embed="rId4" cstate="print"/>
          <a:srcRect t="10417" b="2083"/>
          <a:stretch>
            <a:fillRect/>
          </a:stretch>
        </p:blipFill>
        <p:spPr>
          <a:xfrm>
            <a:off x="251520" y="980728"/>
            <a:ext cx="8640960" cy="3240360"/>
          </a:xfrm>
          <a:prstGeom prst="rect">
            <a:avLst/>
          </a:prstGeom>
        </p:spPr>
      </p:pic>
      <p:pic>
        <p:nvPicPr>
          <p:cNvPr id="24" name="23 - Εικόνα" descr="ΚΑΠΟΔΙΣΤΡΙΑΣ.PNG"/>
          <p:cNvPicPr>
            <a:picLocks noChangeAspect="1"/>
          </p:cNvPicPr>
          <p:nvPr/>
        </p:nvPicPr>
        <p:blipFill>
          <a:blip r:embed="rId5" cstate="print"/>
          <a:srcRect b="10456"/>
          <a:stretch>
            <a:fillRect/>
          </a:stretch>
        </p:blipFill>
        <p:spPr>
          <a:xfrm>
            <a:off x="3563888" y="4221088"/>
            <a:ext cx="2264620" cy="2232249"/>
          </a:xfrm>
          <a:prstGeom prst="rect">
            <a:avLst/>
          </a:prstGeom>
        </p:spPr>
      </p:pic>
      <p:sp>
        <p:nvSpPr>
          <p:cNvPr id="25" name="24 - TextBox"/>
          <p:cNvSpPr txBox="1"/>
          <p:nvPr/>
        </p:nvSpPr>
        <p:spPr>
          <a:xfrm>
            <a:off x="3275856" y="638132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ΙΩΑΝΝΗΣ ΚΑΠΟΔΙΣΤΡΙΑΣ</a:t>
            </a:r>
            <a:endParaRPr lang="el-GR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7</Words>
  <Application>Microsoft Office PowerPoint</Application>
  <PresentationFormat>Προβολή στην οθόνη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</vt:i4>
      </vt:variant>
    </vt:vector>
  </HeadingPairs>
  <TitlesOfParts>
    <vt:vector size="2" baseType="lpstr">
      <vt:lpstr>Θέμα του Office</vt:lpstr>
      <vt:lpstr>Ο ΚΑΠΟΔΙΣΤΡΙΑΣ ΣΤΟ ΝΑΥΠΛΙΟ –  ΜΕΤΡΑ ΓΙΑ ΤΗ ΓΕΩΡΓΙΑ, ΤΟ ΕΜΠΟΡΙΟ ΚΑΙ ΤΟ ΣΤΡΑΤΟ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ΟΙ ΔΙΠΛΩΜΑΤΙΚΕΣ ΙΚΑΝΟΤΗΤΕΣ ΤΟΥ ΚΑΠΟΔΙΣΤΡΙΑ – ΜΑΧΗ ΤΗΣ ΠΕΤΡΑΣ</dc:title>
  <dc:creator>USER</dc:creator>
  <cp:lastModifiedBy>USER</cp:lastModifiedBy>
  <cp:revision>4</cp:revision>
  <dcterms:created xsi:type="dcterms:W3CDTF">2024-02-25T07:49:30Z</dcterms:created>
  <dcterms:modified xsi:type="dcterms:W3CDTF">2024-02-25T08:22:11Z</dcterms:modified>
</cp:coreProperties>
</file>